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940c18f8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940c18f8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940c18f8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940c18f8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940c18f8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940c18f8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940c18f8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940c18f8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940c18f8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940c18f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940c18f8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940c18f8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0" Type="http://schemas.openxmlformats.org/officeDocument/2006/relationships/hyperlink" Target="https://mail.google.com/mail/u/0?ui=2&amp;ik=6eb805be5f&amp;attid=0.1&amp;permmsgid=msg-f:1732422978644704384&amp;th=180acd8532d77c80&amp;view=att&amp;disp=safe&amp;realattid=180acd8004f742ddabc1" TargetMode="External"/><Relationship Id="rId9" Type="http://schemas.openxmlformats.org/officeDocument/2006/relationships/hyperlink" Target="https://mail.google.com/mail/u/0?ui=2&amp;ik=6eb805be5f&amp;attid=0.1&amp;permmsgid=msg-f:1732422978644704384&amp;th=180acd8532d77c80&amp;view=att&amp;disp=safe&amp;realattid=180acd8004f742ddabc1" TargetMode="External"/><Relationship Id="rId5" Type="http://schemas.openxmlformats.org/officeDocument/2006/relationships/hyperlink" Target="https://mail.google.com/mail/u/0?ui=2&amp;ik=6eb805be5f&amp;attid=0.1&amp;permmsgid=msg-f:1732422978644704384&amp;th=180acd8532d77c80&amp;view=att&amp;disp=safe&amp;realattid=180acd8004f742ddabc1" TargetMode="External"/><Relationship Id="rId6" Type="http://schemas.openxmlformats.org/officeDocument/2006/relationships/hyperlink" Target="https://mail.google.com/mail/u/0?ui=2&amp;ik=6eb805be5f&amp;attid=0.1&amp;permmsgid=msg-f:1732422978644704384&amp;th=180acd8532d77c80&amp;view=att&amp;disp=safe&amp;realattid=180acd8004f742ddabc1" TargetMode="External"/><Relationship Id="rId7" Type="http://schemas.openxmlformats.org/officeDocument/2006/relationships/hyperlink" Target="https://mail.google.com/mail/u/0?ui=2&amp;ik=6eb805be5f&amp;attid=0.1&amp;permmsgid=msg-f:1732422978644704384&amp;th=180acd8532d77c80&amp;view=att&amp;disp=safe&amp;realattid=180acd8004f742ddabc1" TargetMode="External"/><Relationship Id="rId8" Type="http://schemas.openxmlformats.org/officeDocument/2006/relationships/hyperlink" Target="https://mail.google.com/mail/u/0?ui=2&amp;ik=6eb805be5f&amp;attid=0.1&amp;permmsgid=msg-f:1732422978644704384&amp;th=180acd8532d77c80&amp;view=att&amp;disp=safe&amp;realattid=180acd8004f742ddabc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Pancakes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Emma,Elen,Monča,Nela,Eliška,Terka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start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On Tuesday (3thMay) we had Pancake day. The first lesson we learned and the second we went in the kitchen and we started do a pancakes.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We did it two hours.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516875" y="381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Ingrediens: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eggs, flour, salt, sugar, milk, oil, nutella, jam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the next we used pan, whisk, bowl,....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969650" y="13119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            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049" y="0"/>
            <a:ext cx="38589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524" y="0"/>
            <a:ext cx="38589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38589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video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950" y="118860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Vide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350" y="134100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4924750" y="1493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chemeClr val="hlink"/>
                </a:solidFill>
                <a:hlinkClick r:id="rId5"/>
              </a:rPr>
              <a:t>Náhled přílohy VID-20220510-WA0000.mp4</a:t>
            </a:r>
            <a:endParaRPr sz="1100" u="sng">
              <a:solidFill>
                <a:schemeClr val="hlink"/>
              </a:solidFill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chemeClr val="hlink"/>
                </a:solidFill>
                <a:hlinkClick r:id="rId7"/>
              </a:rPr>
              <a:t>VID-20220510-WA0000.mp4</a:t>
            </a:r>
            <a:endParaRPr sz="1100" u="sng">
              <a:solidFill>
                <a:schemeClr val="hlink"/>
              </a:solidFill>
              <a:hlinkClick r:id="rId8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chemeClr val="hlink"/>
                </a:solidFill>
                <a:hlinkClick r:id="rId9"/>
              </a:rPr>
              <a:t>2.5 MB</a:t>
            </a:r>
            <a:endParaRPr sz="1100" u="sng">
              <a:solidFill>
                <a:schemeClr val="hlink"/>
              </a:solidFill>
              <a:hlinkClick r:id="rId1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Thanks for watching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452" y="1563550"/>
            <a:ext cx="4856476" cy="308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